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5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78B"/>
    <a:srgbClr val="08199A"/>
    <a:srgbClr val="01055B"/>
    <a:srgbClr val="081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77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0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0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9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01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86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9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7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7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0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F5DC-AA9F-4FEB-9D8D-3542FDD759B3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5A3B-A89F-4E5B-9EE0-7A3A0AE64F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466010" y="1520464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  <a:latin typeface="Gill Sans MT" pitchFamily="34" charset="0"/>
              </a:rPr>
              <a:t>Plus</a:t>
            </a:r>
            <a:endParaRPr lang="fi-FI" sz="2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2488256" y="1578369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  <a:latin typeface="Gill Sans MT" pitchFamily="34" charset="0"/>
              </a:rPr>
              <a:t>Plus</a:t>
            </a:r>
            <a:endParaRPr lang="fi-FI" sz="2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8" y="4252453"/>
            <a:ext cx="158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8" y="2925325"/>
            <a:ext cx="158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03" y="2852936"/>
            <a:ext cx="7412593" cy="13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2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Marviala Jyri</dc:creator>
  <cp:lastModifiedBy>Stenfors Aapo</cp:lastModifiedBy>
  <cp:revision>124</cp:revision>
  <dcterms:created xsi:type="dcterms:W3CDTF">2012-05-03T07:36:53Z</dcterms:created>
  <dcterms:modified xsi:type="dcterms:W3CDTF">2017-06-20T08:58:36Z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